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9" r:id="rId3"/>
    <p:sldId id="257" r:id="rId4"/>
    <p:sldId id="258" r:id="rId5"/>
    <p:sldId id="259" r:id="rId6"/>
    <p:sldId id="282" r:id="rId7"/>
    <p:sldId id="287" r:id="rId8"/>
    <p:sldId id="283" r:id="rId9"/>
    <p:sldId id="263" r:id="rId10"/>
    <p:sldId id="280" r:id="rId11"/>
    <p:sldId id="284" r:id="rId12"/>
    <p:sldId id="286" r:id="rId13"/>
    <p:sldId id="264" r:id="rId14"/>
    <p:sldId id="265" r:id="rId15"/>
    <p:sldId id="285" r:id="rId16"/>
    <p:sldId id="266" r:id="rId17"/>
    <p:sldId id="268" r:id="rId18"/>
    <p:sldId id="288" r:id="rId19"/>
    <p:sldId id="269" r:id="rId20"/>
    <p:sldId id="289" r:id="rId21"/>
    <p:sldId id="270" r:id="rId22"/>
    <p:sldId id="290" r:id="rId23"/>
    <p:sldId id="271" r:id="rId24"/>
    <p:sldId id="291" r:id="rId25"/>
    <p:sldId id="272" r:id="rId26"/>
  </p:sldIdLst>
  <p:sldSz cx="9144000" cy="6858000" type="screen4x3"/>
  <p:notesSz cx="6858000" cy="9144000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FF33"/>
    <a:srgbClr val="FF3300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1" d="100"/>
          <a:sy n="101" d="100"/>
        </p:scale>
        <p:origin x="294" y="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46AC93-81FE-46E5-8B6B-B85F9EE876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4273A8-4449-481A-91E3-6C2B3A3D4BB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66C2F9-10F8-4610-9F10-729CBAB98F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DCA109-F56C-4CE9-97FA-161EE9DAF4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7EC6BE-7E23-4600-A751-B62AAC8617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29C9137-9EE5-4FB5-BCD3-D9F041B11037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513684540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020B03-E872-4AF3-A7C4-8C2F51680E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56267C4-49B4-4828-89AE-E690EE74538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C1E30E-B7DD-4D80-AD54-E55CC4FD0B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90F06C-F027-4341-A2BE-EF441138EE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0C6A70-95D7-48F5-8B95-24AF1D088E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5EC071F-1EFD-42B3-A20F-BA357FA91267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733575312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85C157A-A8FA-4945-AF23-D57D5536C85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9E00AD2-A6D9-498E-841D-73E9BF2101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DF7BBB-FF80-468B-9E69-0DFBE4C5BB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E7D5CB-1EF4-4796-86A7-DE1925553A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9AD590-B617-4E36-B08C-46A8372200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C1D4499-7F7E-49FB-8A5A-0B50E21F3FD8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124647082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8D1EDE-4421-42F5-BF8E-57AF0B3368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D646FB-B40B-4C46-9AE4-C4236817AC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9CA461-5DC0-4EB3-BE8C-7903EE3924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A17EBC-9776-4E93-B63E-5C5AC6E381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85E79E-896A-48E1-BD9B-68DD6D985E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DF35E8-52BC-4289-B3D8-8B5395E2FF82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080532293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84CDC7-93DA-4A83-B40C-F779DC2AA3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1CFA6F-80BB-4726-9DDB-50274C5A2C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27F5E6-2298-4158-BDE2-36A527CC69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69612A-12E5-46E5-9ED7-D7561AE4BD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516AC8-F730-429A-B140-C3DB01B65E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FA2D0C1-ED93-441C-B37A-90553BA08CA0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293933424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2C5C68-CC65-4B20-B657-9C1563BF41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CB8D27-2362-4A5C-AB4E-AB7D941689F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EA49127-6CDA-4783-98A5-13D6EA2230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BCF1E9-C758-46B6-A693-CFD0312830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F109EA-3FC0-48CA-969B-D3BC4AE904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3A411A-1705-4BCE-93FD-60A283C2E0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D46E8B8-7F18-46C4-B31C-0A7F35ADC64F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964745549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612922-6044-48BE-B8AB-8582901986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490DF3-7E9C-4E9B-A795-C8D8380F03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0F9F47D-9D4B-4EE3-B303-DFA432D239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B717C60-AE23-4C3A-9A78-0EEBF992BFF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F68F9CD-B76B-44DC-8CA3-115C7D1459B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4D6A8EF-CDDE-41F6-98ED-387D4FD3B4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B951BA6-C440-468F-8263-DF98C678C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7BC9CDC-A252-4DAD-BED8-6603D9A4E4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2A58309-F52D-4708-BEA2-5EBC3C258D1F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690763850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F353A4-26E6-4BD9-A6A5-15C8723B11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E04F15C-F3CD-44AB-9A7B-524876B69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B2669D4-609B-4CB7-BB23-4950116620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6ADB711-2ADE-4395-925F-1682A38518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53CA1B6-B71B-48F0-9BC8-5FBB6ED1F717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687669208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C1561BA-734A-4F96-AA5C-ED3FC28B52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D92B29C-5EC7-4B26-A3CD-50A3224B41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7B60B8-5750-454B-9EF5-C799796B3E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C1DAA6B-E4BF-4413-ABB7-19C0F63518A8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736816755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C3EBC6-5B92-44F2-AD2B-D6BD74C685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9309A3-7264-46A5-B4EE-1204FD5306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ABE4CBA-2866-4D6E-AE8E-2F84417DCE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748C7E-0891-4294-B867-70501F2C95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E326AA-95F0-414E-9BED-19F240228C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4379E6-3C38-43F5-9EBD-CF53781049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168E0DB-7B0B-4313-9691-A4582A36C431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06959108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2A0E32-EDBC-4BD8-8CEE-89851F1426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C986B49-10AA-4578-B869-DDCC99BC893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BFFF667-6683-4418-92BA-685037E93E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BA4A22-ACC1-4158-88AA-2078D7ED69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FEDA4D-8DE3-42AC-8B76-7B3FACD2D8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DD0CFBB-4D74-4963-9169-2E2A09A37B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DC060C-0E58-41EA-9A24-143941692047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320302417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C3C859D1-5F69-44E6-B219-D20A3102EED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686DE5D4-481B-447E-B34C-19DBA46315B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text styles</a:t>
            </a:r>
          </a:p>
          <a:p>
            <a:pPr lvl="1"/>
            <a:r>
              <a:rPr lang="en-GB" altLang="en-US"/>
              <a:t>Second level</a:t>
            </a:r>
          </a:p>
          <a:p>
            <a:pPr lvl="2"/>
            <a:r>
              <a:rPr lang="en-GB" altLang="en-US"/>
              <a:t>Third level</a:t>
            </a:r>
          </a:p>
          <a:p>
            <a:pPr lvl="3"/>
            <a:r>
              <a:rPr lang="en-GB" altLang="en-US"/>
              <a:t>Fourth level</a:t>
            </a:r>
          </a:p>
          <a:p>
            <a:pPr lvl="4"/>
            <a:r>
              <a:rPr lang="en-GB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C1A0F358-8129-4090-815C-A17428E0777D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endParaRPr lang="en-GB" alt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8E52DBB2-9736-4E6F-A19F-162FB89C8C92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endParaRPr lang="en-GB" alt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EB66F109-B11C-4854-8D86-2697A81E8F62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fld id="{1B11FAB2-D0AE-423D-943F-E459B1BBE473}" type="slidenum">
              <a:rPr lang="en-GB" altLang="en-US"/>
              <a:pPr/>
              <a:t>‹#›</a:t>
            </a:fld>
            <a:endParaRPr lang="en-GB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fade/>
  </p:transition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Users\ric\Documents\WebStuff\Kidderminster%20New\Media\Creation%20231119.mp3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hyperlink" Target="https://www.google.com/url?sa=i&amp;rct=j&amp;q=&amp;esrc=s&amp;source=images&amp;cd=&amp;ved=2ahUKEwiDiY7Hh__lAhWFz4UKHVutAoMQjRx6BAgBEAQ&amp;url=%2Furl%3Fsa%3Di%26rct%3Dj%26q%3D%26esrc%3Ds%26source%3Dimages%26cd%3D%26ved%3D%26url%3Dhttp%253A%252F%252Fclipartmag.com%252Fheart-with-black-backround%26psig%3DAOvVaw0ddOLv4kuR4w2B-jJ6tJAY%26ust%3D1574554626062704&amp;psig=AOvVaw0ddOLv4kuR4w2B-jJ6tJAY&amp;ust=1574554626062704" TargetMode="Externa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reation 231119">
            <a:hlinkClick r:id="" action="ppaction://media"/>
            <a:extLst>
              <a:ext uri="{FF2B5EF4-FFF2-40B4-BE49-F238E27FC236}">
                <a16:creationId xmlns:a16="http://schemas.microsoft.com/office/drawing/2014/main" id="{AB6D3603-200C-4A34-9E99-1311F2661C3D}"/>
              </a:ext>
            </a:extLst>
          </p:cNvPr>
          <p:cNvPicPr>
            <a:picLocks noRot="1" noChangeAspect="1"/>
          </p:cNvPicPr>
          <p:nvPr>
            <a:audioFile r:link="rId1"/>
          </p:nvPr>
        </p:nvPicPr>
        <p:blipFill>
          <a:blip r:embed="rId3"/>
          <a:stretch>
            <a:fillRect/>
          </a:stretch>
        </p:blipFill>
        <p:spPr>
          <a:xfrm>
            <a:off x="7956376" y="5661248"/>
            <a:ext cx="609600" cy="6096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D69016B-DA9D-4E13-B48C-8B1694E4E37E}"/>
              </a:ext>
            </a:extLst>
          </p:cNvPr>
          <p:cNvSpPr txBox="1"/>
          <p:nvPr/>
        </p:nvSpPr>
        <p:spPr>
          <a:xfrm>
            <a:off x="1115616" y="980728"/>
            <a:ext cx="3107197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6600" dirty="0">
                <a:solidFill>
                  <a:schemeClr val="bg1">
                    <a:lumMod val="95000"/>
                  </a:schemeClr>
                </a:solidFill>
              </a:rPr>
              <a:t>Creation</a:t>
            </a:r>
            <a:endParaRPr lang="en-US" sz="66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6C6452B-026C-4E47-9B26-9DB8F8819E40}"/>
              </a:ext>
            </a:extLst>
          </p:cNvPr>
          <p:cNvSpPr txBox="1"/>
          <p:nvPr/>
        </p:nvSpPr>
        <p:spPr>
          <a:xfrm>
            <a:off x="1403649" y="3501008"/>
            <a:ext cx="66967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FFFF00"/>
                </a:solidFill>
              </a:rPr>
              <a:t>Please enable editing then view as slideshow in order to listen to audio synchronised with slides.</a:t>
            </a:r>
            <a:endParaRPr lang="en-US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 advTm="6788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438" objId="4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ulan-bator-mongolia-world-most-polluted-capital-1">
            <a:extLst>
              <a:ext uri="{FF2B5EF4-FFF2-40B4-BE49-F238E27FC236}">
                <a16:creationId xmlns:a16="http://schemas.microsoft.com/office/drawing/2014/main" id="{4ED3DB71-4AF8-403C-B839-BAABE657F1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6613"/>
            <a:ext cx="9144000" cy="5145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627" name="Text Box 3">
            <a:extLst>
              <a:ext uri="{FF2B5EF4-FFF2-40B4-BE49-F238E27FC236}">
                <a16:creationId xmlns:a16="http://schemas.microsoft.com/office/drawing/2014/main" id="{CC8EE3C0-78B1-4107-AE60-0B1C013D41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6237288"/>
            <a:ext cx="8280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altLang="en-US">
                <a:solidFill>
                  <a:srgbClr val="FF9900"/>
                </a:solidFill>
              </a:rPr>
              <a:t>The most polluted capital in the world (since 2010) - Ulan Bator</a:t>
            </a:r>
          </a:p>
        </p:txBody>
      </p:sp>
    </p:spTree>
  </p:cSld>
  <p:clrMapOvr>
    <a:masterClrMapping/>
  </p:clrMapOvr>
  <p:transition advTm="97443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Image result for sombor bazen">
            <a:extLst>
              <a:ext uri="{FF2B5EF4-FFF2-40B4-BE49-F238E27FC236}">
                <a16:creationId xmlns:a16="http://schemas.microsoft.com/office/drawing/2014/main" id="{672662A7-A8B7-406B-8DA1-6587F2BC62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6613"/>
            <a:ext cx="9144000" cy="5043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747" name="Text Box 3">
            <a:extLst>
              <a:ext uri="{FF2B5EF4-FFF2-40B4-BE49-F238E27FC236}">
                <a16:creationId xmlns:a16="http://schemas.microsoft.com/office/drawing/2014/main" id="{F9F83528-0DC2-4755-9201-4E21C691EE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55875" y="6092825"/>
            <a:ext cx="4248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altLang="en-US">
                <a:solidFill>
                  <a:srgbClr val="FF9900"/>
                </a:solidFill>
              </a:rPr>
              <a:t>Fast food since about 2010</a:t>
            </a:r>
          </a:p>
        </p:txBody>
      </p:sp>
    </p:spTree>
  </p:cSld>
  <p:clrMapOvr>
    <a:masterClrMapping/>
  </p:clrMapOvr>
  <p:transition advTm="54982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9" name="Picture 7" descr="See the source image">
            <a:extLst>
              <a:ext uri="{FF2B5EF4-FFF2-40B4-BE49-F238E27FC236}">
                <a16:creationId xmlns:a16="http://schemas.microsoft.com/office/drawing/2014/main" id="{628FFC44-121D-4824-9612-6F9BEA2A27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0713"/>
            <a:ext cx="9144000" cy="5734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801" name="Picture 9" descr="See the source image">
            <a:extLst>
              <a:ext uri="{FF2B5EF4-FFF2-40B4-BE49-F238E27FC236}">
                <a16:creationId xmlns:a16="http://schemas.microsoft.com/office/drawing/2014/main" id="{99C630CF-D7C5-40D8-8AA7-1D46B1126B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81525"/>
            <a:ext cx="2627313" cy="1751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Tm="35545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4" name="Text Box 4">
            <a:extLst>
              <a:ext uri="{FF2B5EF4-FFF2-40B4-BE49-F238E27FC236}">
                <a16:creationId xmlns:a16="http://schemas.microsoft.com/office/drawing/2014/main" id="{0B5207A2-FA61-4C21-8580-D9FC305FF1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0113" y="5445125"/>
            <a:ext cx="7200900" cy="1004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altLang="en-US">
                <a:solidFill>
                  <a:srgbClr val="FF9900"/>
                </a:solidFill>
              </a:rPr>
              <a:t>The very first processed ‘fast food’ 1870</a:t>
            </a:r>
          </a:p>
          <a:p>
            <a:pPr algn="ctr">
              <a:spcBef>
                <a:spcPct val="50000"/>
              </a:spcBef>
            </a:pPr>
            <a:r>
              <a:rPr lang="en-GB" altLang="en-US">
                <a:solidFill>
                  <a:srgbClr val="FF9900"/>
                </a:solidFill>
              </a:rPr>
              <a:t>Grinding stones replaced by steel rollers</a:t>
            </a:r>
          </a:p>
        </p:txBody>
      </p:sp>
      <p:pic>
        <p:nvPicPr>
          <p:cNvPr id="10246" name="Picture 6" descr="Image result for white bread flour">
            <a:extLst>
              <a:ext uri="{FF2B5EF4-FFF2-40B4-BE49-F238E27FC236}">
                <a16:creationId xmlns:a16="http://schemas.microsoft.com/office/drawing/2014/main" id="{42948B52-FC9D-4382-A106-791B74A691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075" y="620713"/>
            <a:ext cx="4762500" cy="4543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Tm="75092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70" name="Picture 6" descr="See the source image">
            <a:extLst>
              <a:ext uri="{FF2B5EF4-FFF2-40B4-BE49-F238E27FC236}">
                <a16:creationId xmlns:a16="http://schemas.microsoft.com/office/drawing/2014/main" id="{3C2A5C8B-21E3-42E9-870F-2D2A5BF93F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5" y="76200"/>
            <a:ext cx="9045575" cy="678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>
            <a:extLst>
              <a:ext uri="{FF2B5EF4-FFF2-40B4-BE49-F238E27FC236}">
                <a16:creationId xmlns:a16="http://schemas.microsoft.com/office/drawing/2014/main" id="{0FEA22EC-6798-439B-972E-1B340CBEE4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213" t="15924" r="2187" b="16734"/>
          <a:stretch>
            <a:fillRect/>
          </a:stretch>
        </p:blipFill>
        <p:spPr bwMode="auto">
          <a:xfrm>
            <a:off x="107950" y="115888"/>
            <a:ext cx="3311525" cy="6742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advTm="183581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ext Box 2">
            <a:extLst>
              <a:ext uri="{FF2B5EF4-FFF2-40B4-BE49-F238E27FC236}">
                <a16:creationId xmlns:a16="http://schemas.microsoft.com/office/drawing/2014/main" id="{72FB380E-9001-417B-A5CA-E2256AF13A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260350"/>
            <a:ext cx="8569325" cy="629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>
                <a:solidFill>
                  <a:srgbClr val="FF9900"/>
                </a:solidFill>
              </a:rPr>
              <a:t>‘So God created man in His </a:t>
            </a:r>
            <a:r>
              <a:rPr lang="en-US" altLang="en-US" i="1">
                <a:solidFill>
                  <a:srgbClr val="FF9900"/>
                </a:solidFill>
              </a:rPr>
              <a:t>own </a:t>
            </a:r>
            <a:r>
              <a:rPr lang="en-US" altLang="en-US">
                <a:solidFill>
                  <a:srgbClr val="FF9900"/>
                </a:solidFill>
              </a:rPr>
              <a:t>image; in the image of God He created him; </a:t>
            </a:r>
            <a:r>
              <a:rPr lang="en-US" altLang="en-US">
                <a:solidFill>
                  <a:srgbClr val="FF3300"/>
                </a:solidFill>
              </a:rPr>
              <a:t>male and female He created them</a:t>
            </a:r>
            <a:r>
              <a:rPr lang="en-US" altLang="en-US">
                <a:solidFill>
                  <a:srgbClr val="FF9900"/>
                </a:solidFill>
              </a:rPr>
              <a:t>…</a:t>
            </a:r>
          </a:p>
          <a:p>
            <a:r>
              <a:rPr lang="en-US" altLang="en-US">
                <a:solidFill>
                  <a:srgbClr val="FF9900"/>
                </a:solidFill>
              </a:rPr>
              <a:t>	…And God said, "</a:t>
            </a:r>
            <a:r>
              <a:rPr lang="en-US" altLang="en-US">
                <a:solidFill>
                  <a:srgbClr val="99FF33"/>
                </a:solidFill>
              </a:rPr>
              <a:t>See, I have given you every herb </a:t>
            </a:r>
            <a:r>
              <a:rPr lang="en-US" altLang="en-US" i="1">
                <a:solidFill>
                  <a:srgbClr val="99FF33"/>
                </a:solidFill>
              </a:rPr>
              <a:t>that </a:t>
            </a:r>
            <a:r>
              <a:rPr lang="en-US" altLang="en-US">
                <a:solidFill>
                  <a:srgbClr val="99FF33"/>
                </a:solidFill>
              </a:rPr>
              <a:t>yields </a:t>
            </a:r>
            <a:r>
              <a:rPr lang="en-US" altLang="en-US" b="1" u="sng">
                <a:solidFill>
                  <a:srgbClr val="99FF33"/>
                </a:solidFill>
              </a:rPr>
              <a:t>seed</a:t>
            </a:r>
            <a:r>
              <a:rPr lang="en-US" altLang="en-US">
                <a:solidFill>
                  <a:srgbClr val="99FF33"/>
                </a:solidFill>
              </a:rPr>
              <a:t> which </a:t>
            </a:r>
            <a:r>
              <a:rPr lang="en-US" altLang="en-US" i="1">
                <a:solidFill>
                  <a:srgbClr val="99FF33"/>
                </a:solidFill>
              </a:rPr>
              <a:t>is </a:t>
            </a:r>
            <a:r>
              <a:rPr lang="en-US" altLang="en-US">
                <a:solidFill>
                  <a:srgbClr val="99FF33"/>
                </a:solidFill>
              </a:rPr>
              <a:t>on the face of all the earth, and every tree whose fruit yields </a:t>
            </a:r>
            <a:r>
              <a:rPr lang="en-US" altLang="en-US" b="1" u="sng">
                <a:solidFill>
                  <a:srgbClr val="99FF33"/>
                </a:solidFill>
              </a:rPr>
              <a:t>seed</a:t>
            </a:r>
            <a:r>
              <a:rPr lang="en-US" altLang="en-US">
                <a:solidFill>
                  <a:srgbClr val="99FF33"/>
                </a:solidFill>
              </a:rPr>
              <a:t>; to you it shall be for food</a:t>
            </a:r>
            <a:r>
              <a:rPr lang="en-US" altLang="en-US">
                <a:solidFill>
                  <a:srgbClr val="FF9900"/>
                </a:solidFill>
              </a:rPr>
              <a:t>…</a:t>
            </a:r>
          </a:p>
          <a:p>
            <a:r>
              <a:rPr lang="en-US" altLang="en-US">
                <a:solidFill>
                  <a:srgbClr val="FF9900"/>
                </a:solidFill>
              </a:rPr>
              <a:t>	…Then God saw everything that He had made, and indeed </a:t>
            </a:r>
            <a:r>
              <a:rPr lang="en-US" altLang="en-US" i="1">
                <a:solidFill>
                  <a:srgbClr val="FF9900"/>
                </a:solidFill>
              </a:rPr>
              <a:t>it was </a:t>
            </a:r>
            <a:r>
              <a:rPr lang="en-US" altLang="en-US">
                <a:solidFill>
                  <a:srgbClr val="FF9900"/>
                </a:solidFill>
              </a:rPr>
              <a:t>very good. So the evening and the morning were the sixth day…</a:t>
            </a:r>
            <a:endParaRPr lang="en-GB" altLang="en-US">
              <a:solidFill>
                <a:srgbClr val="FF9900"/>
              </a:solidFill>
            </a:endParaRPr>
          </a:p>
          <a:p>
            <a:r>
              <a:rPr lang="en-US" altLang="en-US">
                <a:solidFill>
                  <a:srgbClr val="FF9900"/>
                </a:solidFill>
              </a:rPr>
              <a:t>	…</a:t>
            </a:r>
            <a:r>
              <a:rPr lang="en-US" altLang="en-US">
                <a:solidFill>
                  <a:srgbClr val="FF3300"/>
                </a:solidFill>
              </a:rPr>
              <a:t>Then God blessed the seventh day and sanctified it, because in it He rested from all His work which God had created and made</a:t>
            </a:r>
            <a:r>
              <a:rPr lang="en-US" altLang="en-US">
                <a:solidFill>
                  <a:srgbClr val="FF9900"/>
                </a:solidFill>
              </a:rPr>
              <a:t>…</a:t>
            </a:r>
            <a:endParaRPr lang="en-GB" altLang="en-US">
              <a:solidFill>
                <a:srgbClr val="FF9900"/>
              </a:solidFill>
            </a:endParaRPr>
          </a:p>
          <a:p>
            <a:r>
              <a:rPr lang="en-US" altLang="en-US">
                <a:solidFill>
                  <a:srgbClr val="FF9900"/>
                </a:solidFill>
              </a:rPr>
              <a:t>	...And the LORD God formed man </a:t>
            </a:r>
            <a:r>
              <a:rPr lang="en-US" altLang="en-US" i="1">
                <a:solidFill>
                  <a:srgbClr val="FF9900"/>
                </a:solidFill>
              </a:rPr>
              <a:t>of </a:t>
            </a:r>
            <a:r>
              <a:rPr lang="en-US" altLang="en-US">
                <a:solidFill>
                  <a:srgbClr val="FF9900"/>
                </a:solidFill>
              </a:rPr>
              <a:t>the dust of the ground, and breathed into his nostrils the breath of life; and man became a living being.</a:t>
            </a:r>
            <a:r>
              <a:rPr lang="en-GB" altLang="en-US">
                <a:solidFill>
                  <a:srgbClr val="FF9900"/>
                </a:solidFill>
              </a:rPr>
              <a:t>  </a:t>
            </a:r>
            <a:r>
              <a:rPr lang="en-US" altLang="en-US">
                <a:solidFill>
                  <a:srgbClr val="FF9900"/>
                </a:solidFill>
              </a:rPr>
              <a:t>The LORD God planted a garden eastward in Eden, and there He put the man whom He had formed…</a:t>
            </a:r>
            <a:endParaRPr lang="en-GB" altLang="en-US">
              <a:solidFill>
                <a:srgbClr val="FF9900"/>
              </a:solidFill>
            </a:endParaRPr>
          </a:p>
          <a:p>
            <a:r>
              <a:rPr lang="en-US" altLang="en-US">
                <a:solidFill>
                  <a:srgbClr val="FF9900"/>
                </a:solidFill>
              </a:rPr>
              <a:t>	…</a:t>
            </a:r>
            <a:r>
              <a:rPr lang="en-US" altLang="en-US">
                <a:solidFill>
                  <a:srgbClr val="FF3300"/>
                </a:solidFill>
              </a:rPr>
              <a:t>Then the LORD God took the man and put him in the garden of Eden to tend and keep it</a:t>
            </a:r>
            <a:r>
              <a:rPr lang="en-US" altLang="en-US">
                <a:solidFill>
                  <a:srgbClr val="FF9900"/>
                </a:solidFill>
              </a:rPr>
              <a:t>.</a:t>
            </a:r>
            <a:r>
              <a:rPr lang="en-GB" altLang="en-US">
                <a:solidFill>
                  <a:srgbClr val="FF9900"/>
                </a:solidFill>
              </a:rPr>
              <a:t> </a:t>
            </a:r>
            <a:r>
              <a:rPr lang="en-US" altLang="en-US">
                <a:solidFill>
                  <a:srgbClr val="FF9900"/>
                </a:solidFill>
              </a:rPr>
              <a:t>(Gen. 1:27-2:15 NKJ)</a:t>
            </a:r>
            <a:endParaRPr lang="en-GB" altLang="en-US">
              <a:solidFill>
                <a:srgbClr val="FF9900"/>
              </a:solidFill>
            </a:endParaRPr>
          </a:p>
        </p:txBody>
      </p:sp>
    </p:spTree>
  </p:cSld>
  <p:clrMapOvr>
    <a:masterClrMapping/>
  </p:clrMapOvr>
  <p:transition advTm="90884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2" name="Text Box 4">
            <a:extLst>
              <a:ext uri="{FF2B5EF4-FFF2-40B4-BE49-F238E27FC236}">
                <a16:creationId xmlns:a16="http://schemas.microsoft.com/office/drawing/2014/main" id="{9F39A24D-1F29-4BA3-9B54-A967A791F2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476250"/>
            <a:ext cx="75596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altLang="en-US">
                <a:solidFill>
                  <a:srgbClr val="FF9900"/>
                </a:solidFill>
              </a:rPr>
              <a:t>Modern artificial world improving on God’s original design</a:t>
            </a:r>
          </a:p>
        </p:txBody>
      </p:sp>
      <p:pic>
        <p:nvPicPr>
          <p:cNvPr id="12294" name="Picture 6" descr="See the source image">
            <a:extLst>
              <a:ext uri="{FF2B5EF4-FFF2-40B4-BE49-F238E27FC236}">
                <a16:creationId xmlns:a16="http://schemas.microsoft.com/office/drawing/2014/main" id="{BA5CF9C1-CBF0-47AE-A3F2-219F65AD94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96" r="32683"/>
          <a:stretch>
            <a:fillRect/>
          </a:stretch>
        </p:blipFill>
        <p:spPr bwMode="auto">
          <a:xfrm>
            <a:off x="179388" y="1628775"/>
            <a:ext cx="3652837" cy="3744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6" name="Picture 8" descr="See the source image">
            <a:extLst>
              <a:ext uri="{FF2B5EF4-FFF2-40B4-BE49-F238E27FC236}">
                <a16:creationId xmlns:a16="http://schemas.microsoft.com/office/drawing/2014/main" id="{E9915C5B-EB20-4079-843F-687DD9530C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68" t="4509" r="10765"/>
          <a:stretch>
            <a:fillRect/>
          </a:stretch>
        </p:blipFill>
        <p:spPr bwMode="auto">
          <a:xfrm>
            <a:off x="5003800" y="1989138"/>
            <a:ext cx="3313113" cy="3059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297" name="Text Box 9">
            <a:extLst>
              <a:ext uri="{FF2B5EF4-FFF2-40B4-BE49-F238E27FC236}">
                <a16:creationId xmlns:a16="http://schemas.microsoft.com/office/drawing/2014/main" id="{C6FC2E5D-FE83-4A00-9CE6-761D2E1FCB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16238" y="5589588"/>
            <a:ext cx="4824412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altLang="en-US" sz="3200">
                <a:solidFill>
                  <a:srgbClr val="FF3300"/>
                </a:solidFill>
              </a:rPr>
              <a:t>I                  LUCIFERIN</a:t>
            </a:r>
          </a:p>
        </p:txBody>
      </p:sp>
      <p:pic>
        <p:nvPicPr>
          <p:cNvPr id="12299" name="Picture 11" descr="Image result for heart black background">
            <a:hlinkClick r:id="rId4"/>
            <a:extLst>
              <a:ext uri="{FF2B5EF4-FFF2-40B4-BE49-F238E27FC236}">
                <a16:creationId xmlns:a16="http://schemas.microsoft.com/office/drawing/2014/main" id="{73B579D9-A7FF-4CB2-A9E7-5A40110C5A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038" y="5229225"/>
            <a:ext cx="1295400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Tm="27021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0" name="Picture 4">
            <a:extLst>
              <a:ext uri="{FF2B5EF4-FFF2-40B4-BE49-F238E27FC236}">
                <a16:creationId xmlns:a16="http://schemas.microsoft.com/office/drawing/2014/main" id="{60367077-9B6D-484F-BF76-473131FB7F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3663"/>
            <a:ext cx="12026900" cy="6764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advTm="83177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See the source image">
            <a:extLst>
              <a:ext uri="{FF2B5EF4-FFF2-40B4-BE49-F238E27FC236}">
                <a16:creationId xmlns:a16="http://schemas.microsoft.com/office/drawing/2014/main" id="{11B1B4C2-CCB8-4635-A052-5EE5EB477E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4455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Tm="42189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4" name="Picture 4">
            <a:extLst>
              <a:ext uri="{FF2B5EF4-FFF2-40B4-BE49-F238E27FC236}">
                <a16:creationId xmlns:a16="http://schemas.microsoft.com/office/drawing/2014/main" id="{5A0EF042-0657-4252-BED0-892168AE28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4" r="22081" b="8539"/>
          <a:stretch>
            <a:fillRect/>
          </a:stretch>
        </p:blipFill>
        <p:spPr bwMode="auto">
          <a:xfrm>
            <a:off x="107950" y="115888"/>
            <a:ext cx="7272338" cy="5153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5" name="Picture 5">
            <a:extLst>
              <a:ext uri="{FF2B5EF4-FFF2-40B4-BE49-F238E27FC236}">
                <a16:creationId xmlns:a16="http://schemas.microsoft.com/office/drawing/2014/main" id="{32181FA6-2723-468F-94FC-4E7116B913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10" t="45982" r="38503" b="35010"/>
          <a:stretch>
            <a:fillRect/>
          </a:stretch>
        </p:blipFill>
        <p:spPr bwMode="auto">
          <a:xfrm>
            <a:off x="755650" y="4365625"/>
            <a:ext cx="7883525" cy="1970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advTm="66386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4" name="Text Box 4">
            <a:extLst>
              <a:ext uri="{FF2B5EF4-FFF2-40B4-BE49-F238E27FC236}">
                <a16:creationId xmlns:a16="http://schemas.microsoft.com/office/drawing/2014/main" id="{41775186-5FF6-4463-91F0-F8E0B152F4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333375"/>
            <a:ext cx="8642350" cy="2282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>
                <a:solidFill>
                  <a:srgbClr val="FF9900"/>
                </a:solidFill>
              </a:rPr>
              <a:t>‘Then I saw another angel flying in the midst of heaven, having the everlasting gospel to preach to those who dwell on the earth-- to every nation, tribe, tongue, and people saying with a loud voice,</a:t>
            </a:r>
          </a:p>
          <a:p>
            <a:r>
              <a:rPr lang="en-US" altLang="en-US">
                <a:solidFill>
                  <a:srgbClr val="FF9900"/>
                </a:solidFill>
              </a:rPr>
              <a:t>	"Fear God and give glory to Him, for </a:t>
            </a:r>
            <a:r>
              <a:rPr lang="en-US" altLang="en-US">
                <a:solidFill>
                  <a:srgbClr val="FF3300"/>
                </a:solidFill>
              </a:rPr>
              <a:t>the hour of His judgment has come</a:t>
            </a:r>
            <a:r>
              <a:rPr lang="en-US" altLang="en-US">
                <a:solidFill>
                  <a:srgbClr val="FF9900"/>
                </a:solidFill>
              </a:rPr>
              <a:t>; and </a:t>
            </a:r>
            <a:r>
              <a:rPr lang="en-US" altLang="en-US">
                <a:solidFill>
                  <a:srgbClr val="FF3300"/>
                </a:solidFill>
              </a:rPr>
              <a:t>worship Him who made heaven and earth</a:t>
            </a:r>
            <a:r>
              <a:rPr lang="en-US" altLang="en-US">
                <a:solidFill>
                  <a:srgbClr val="FF9900"/>
                </a:solidFill>
              </a:rPr>
              <a:t>, the sea and springs of water.’</a:t>
            </a:r>
            <a:r>
              <a:rPr lang="en-GB" altLang="en-US">
                <a:solidFill>
                  <a:srgbClr val="FF9900"/>
                </a:solidFill>
              </a:rPr>
              <a:t> </a:t>
            </a:r>
            <a:r>
              <a:rPr lang="en-US" altLang="en-US">
                <a:solidFill>
                  <a:srgbClr val="FF9900"/>
                </a:solidFill>
              </a:rPr>
              <a:t>(Rev. 14:6-7 NKJ)</a:t>
            </a:r>
            <a:endParaRPr lang="en-GB" altLang="en-US">
              <a:solidFill>
                <a:srgbClr val="FF9900"/>
              </a:solidFill>
            </a:endParaRPr>
          </a:p>
        </p:txBody>
      </p:sp>
      <p:pic>
        <p:nvPicPr>
          <p:cNvPr id="25606" name="Picture 6" descr="Image result for flying angel">
            <a:extLst>
              <a:ext uri="{FF2B5EF4-FFF2-40B4-BE49-F238E27FC236}">
                <a16:creationId xmlns:a16="http://schemas.microsoft.com/office/drawing/2014/main" id="{B877A933-E758-4A37-A1AA-E831B85A7C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175" y="2852738"/>
            <a:ext cx="5162550" cy="290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Tm="71956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ext Box 2">
            <a:extLst>
              <a:ext uri="{FF2B5EF4-FFF2-40B4-BE49-F238E27FC236}">
                <a16:creationId xmlns:a16="http://schemas.microsoft.com/office/drawing/2014/main" id="{44B28AC7-C5E4-4B56-89CA-3C4A1C6935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260350"/>
            <a:ext cx="8569325" cy="629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>
                <a:solidFill>
                  <a:srgbClr val="FF9900"/>
                </a:solidFill>
              </a:rPr>
              <a:t>‘</a:t>
            </a:r>
            <a:r>
              <a:rPr lang="en-US" altLang="en-US">
                <a:solidFill>
                  <a:srgbClr val="99FF33"/>
                </a:solidFill>
              </a:rPr>
              <a:t>So God created man in His </a:t>
            </a:r>
            <a:r>
              <a:rPr lang="en-US" altLang="en-US" i="1">
                <a:solidFill>
                  <a:srgbClr val="99FF33"/>
                </a:solidFill>
              </a:rPr>
              <a:t>own </a:t>
            </a:r>
            <a:r>
              <a:rPr lang="en-US" altLang="en-US">
                <a:solidFill>
                  <a:srgbClr val="99FF33"/>
                </a:solidFill>
              </a:rPr>
              <a:t>image; in the image of God He created him; male and female He created them</a:t>
            </a:r>
            <a:r>
              <a:rPr lang="en-US" altLang="en-US">
                <a:solidFill>
                  <a:srgbClr val="FF9900"/>
                </a:solidFill>
              </a:rPr>
              <a:t>…</a:t>
            </a:r>
          </a:p>
          <a:p>
            <a:r>
              <a:rPr lang="en-US" altLang="en-US">
                <a:solidFill>
                  <a:srgbClr val="FF9900"/>
                </a:solidFill>
              </a:rPr>
              <a:t>	…And God said, "</a:t>
            </a:r>
            <a:r>
              <a:rPr lang="en-US" altLang="en-US">
                <a:solidFill>
                  <a:srgbClr val="FF3300"/>
                </a:solidFill>
              </a:rPr>
              <a:t>See, I have given you every herb </a:t>
            </a:r>
            <a:r>
              <a:rPr lang="en-US" altLang="en-US" i="1">
                <a:solidFill>
                  <a:srgbClr val="FF3300"/>
                </a:solidFill>
              </a:rPr>
              <a:t>that </a:t>
            </a:r>
            <a:r>
              <a:rPr lang="en-US" altLang="en-US">
                <a:solidFill>
                  <a:srgbClr val="FF3300"/>
                </a:solidFill>
              </a:rPr>
              <a:t>yields seed which </a:t>
            </a:r>
            <a:r>
              <a:rPr lang="en-US" altLang="en-US" i="1">
                <a:solidFill>
                  <a:srgbClr val="FF3300"/>
                </a:solidFill>
              </a:rPr>
              <a:t>is </a:t>
            </a:r>
            <a:r>
              <a:rPr lang="en-US" altLang="en-US">
                <a:solidFill>
                  <a:srgbClr val="FF3300"/>
                </a:solidFill>
              </a:rPr>
              <a:t>on the face of all the earth, and every tree whose fruit yields seed; to you it shall be for food</a:t>
            </a:r>
            <a:r>
              <a:rPr lang="en-US" altLang="en-US">
                <a:solidFill>
                  <a:srgbClr val="FF9900"/>
                </a:solidFill>
              </a:rPr>
              <a:t>…</a:t>
            </a:r>
          </a:p>
          <a:p>
            <a:r>
              <a:rPr lang="en-US" altLang="en-US">
                <a:solidFill>
                  <a:srgbClr val="FF9900"/>
                </a:solidFill>
              </a:rPr>
              <a:t>	…Then God saw everything that He had made, and indeed </a:t>
            </a:r>
            <a:r>
              <a:rPr lang="en-US" altLang="en-US" i="1">
                <a:solidFill>
                  <a:srgbClr val="FF9900"/>
                </a:solidFill>
              </a:rPr>
              <a:t>it was </a:t>
            </a:r>
            <a:r>
              <a:rPr lang="en-US" altLang="en-US">
                <a:solidFill>
                  <a:srgbClr val="FF9900"/>
                </a:solidFill>
              </a:rPr>
              <a:t>very good. So the evening and the morning were the sixth day…</a:t>
            </a:r>
            <a:endParaRPr lang="en-GB" altLang="en-US">
              <a:solidFill>
                <a:srgbClr val="FF9900"/>
              </a:solidFill>
            </a:endParaRPr>
          </a:p>
          <a:p>
            <a:r>
              <a:rPr lang="en-US" altLang="en-US">
                <a:solidFill>
                  <a:srgbClr val="FF9900"/>
                </a:solidFill>
              </a:rPr>
              <a:t>	…</a:t>
            </a:r>
            <a:r>
              <a:rPr lang="en-US" altLang="en-US">
                <a:solidFill>
                  <a:srgbClr val="FF3300"/>
                </a:solidFill>
              </a:rPr>
              <a:t>Then God blessed the seventh day and sanctified it, because in it He rested from all His work</a:t>
            </a:r>
            <a:r>
              <a:rPr lang="en-US" altLang="en-US">
                <a:solidFill>
                  <a:srgbClr val="FF9900"/>
                </a:solidFill>
              </a:rPr>
              <a:t> which God had created and made…</a:t>
            </a:r>
            <a:endParaRPr lang="en-GB" altLang="en-US">
              <a:solidFill>
                <a:srgbClr val="FF9900"/>
              </a:solidFill>
            </a:endParaRPr>
          </a:p>
          <a:p>
            <a:r>
              <a:rPr lang="en-US" altLang="en-US">
                <a:solidFill>
                  <a:srgbClr val="FF9900"/>
                </a:solidFill>
              </a:rPr>
              <a:t>	...And the LORD God formed man </a:t>
            </a:r>
            <a:r>
              <a:rPr lang="en-US" altLang="en-US" i="1">
                <a:solidFill>
                  <a:srgbClr val="FF9900"/>
                </a:solidFill>
              </a:rPr>
              <a:t>of </a:t>
            </a:r>
            <a:r>
              <a:rPr lang="en-US" altLang="en-US">
                <a:solidFill>
                  <a:srgbClr val="FF9900"/>
                </a:solidFill>
              </a:rPr>
              <a:t>the dust of the ground, and breathed into his nostrils the breath of life; and man became a living being.</a:t>
            </a:r>
            <a:r>
              <a:rPr lang="en-GB" altLang="en-US">
                <a:solidFill>
                  <a:srgbClr val="FF9900"/>
                </a:solidFill>
              </a:rPr>
              <a:t>  </a:t>
            </a:r>
            <a:r>
              <a:rPr lang="en-US" altLang="en-US">
                <a:solidFill>
                  <a:srgbClr val="FF9900"/>
                </a:solidFill>
              </a:rPr>
              <a:t>The LORD God planted a garden eastward in Eden, and there He put the man whom He had formed…</a:t>
            </a:r>
            <a:endParaRPr lang="en-GB" altLang="en-US">
              <a:solidFill>
                <a:srgbClr val="FF9900"/>
              </a:solidFill>
            </a:endParaRPr>
          </a:p>
          <a:p>
            <a:r>
              <a:rPr lang="en-US" altLang="en-US">
                <a:solidFill>
                  <a:srgbClr val="FF9900"/>
                </a:solidFill>
              </a:rPr>
              <a:t>	…</a:t>
            </a:r>
            <a:r>
              <a:rPr lang="en-US" altLang="en-US">
                <a:solidFill>
                  <a:srgbClr val="FF3300"/>
                </a:solidFill>
              </a:rPr>
              <a:t>Then the LORD God took the man and put him in the garden of Eden to tend and keep it</a:t>
            </a:r>
            <a:r>
              <a:rPr lang="en-US" altLang="en-US">
                <a:solidFill>
                  <a:srgbClr val="FF9900"/>
                </a:solidFill>
              </a:rPr>
              <a:t>.</a:t>
            </a:r>
            <a:r>
              <a:rPr lang="en-GB" altLang="en-US">
                <a:solidFill>
                  <a:srgbClr val="FF9900"/>
                </a:solidFill>
              </a:rPr>
              <a:t> </a:t>
            </a:r>
            <a:r>
              <a:rPr lang="en-US" altLang="en-US">
                <a:solidFill>
                  <a:srgbClr val="FF9900"/>
                </a:solidFill>
              </a:rPr>
              <a:t>(Gen. 1:27-2:15 NKJ)</a:t>
            </a:r>
            <a:endParaRPr lang="en-GB" altLang="en-US">
              <a:solidFill>
                <a:srgbClr val="FF9900"/>
              </a:solidFill>
            </a:endParaRPr>
          </a:p>
        </p:txBody>
      </p:sp>
    </p:spTree>
  </p:cSld>
  <p:clrMapOvr>
    <a:masterClrMapping/>
  </p:clrMapOvr>
  <p:transition advTm="19406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9" name="Picture 5" descr="Image result for who am I">
            <a:extLst>
              <a:ext uri="{FF2B5EF4-FFF2-40B4-BE49-F238E27FC236}">
                <a16:creationId xmlns:a16="http://schemas.microsoft.com/office/drawing/2014/main" id="{71349EA3-C78D-428C-AC80-99E47878B5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260350"/>
            <a:ext cx="6842125" cy="3852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2" name="Picture 8">
            <a:extLst>
              <a:ext uri="{FF2B5EF4-FFF2-40B4-BE49-F238E27FC236}">
                <a16:creationId xmlns:a16="http://schemas.microsoft.com/office/drawing/2014/main" id="{C426EC6C-DAAF-430F-AB56-A28A145D9A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26" t="17737" r="18471" b="42322"/>
          <a:stretch>
            <a:fillRect/>
          </a:stretch>
        </p:blipFill>
        <p:spPr bwMode="auto">
          <a:xfrm>
            <a:off x="4284663" y="3922713"/>
            <a:ext cx="4716462" cy="2709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393" name="Text Box 9">
            <a:extLst>
              <a:ext uri="{FF2B5EF4-FFF2-40B4-BE49-F238E27FC236}">
                <a16:creationId xmlns:a16="http://schemas.microsoft.com/office/drawing/2014/main" id="{8E86041E-0B3A-49BD-8A8E-F3ED37B466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5805488"/>
            <a:ext cx="3744912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altLang="en-US">
                <a:solidFill>
                  <a:srgbClr val="FF9900"/>
                </a:solidFill>
              </a:rPr>
              <a:t>Alternatives improving on God’s original design</a:t>
            </a:r>
          </a:p>
        </p:txBody>
      </p:sp>
    </p:spTree>
  </p:cSld>
  <p:clrMapOvr>
    <a:masterClrMapping/>
  </p:clrMapOvr>
  <p:transition advTm="82978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ext Box 2">
            <a:extLst>
              <a:ext uri="{FF2B5EF4-FFF2-40B4-BE49-F238E27FC236}">
                <a16:creationId xmlns:a16="http://schemas.microsoft.com/office/drawing/2014/main" id="{69D80D3D-F6C9-4869-905D-6605D2A94B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260350"/>
            <a:ext cx="8569325" cy="629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>
                <a:solidFill>
                  <a:srgbClr val="FF9900"/>
                </a:solidFill>
              </a:rPr>
              <a:t>‘</a:t>
            </a:r>
            <a:r>
              <a:rPr lang="en-US" altLang="en-US">
                <a:solidFill>
                  <a:srgbClr val="FF3300"/>
                </a:solidFill>
              </a:rPr>
              <a:t>So God created man in His </a:t>
            </a:r>
            <a:r>
              <a:rPr lang="en-US" altLang="en-US" i="1">
                <a:solidFill>
                  <a:srgbClr val="FF3300"/>
                </a:solidFill>
              </a:rPr>
              <a:t>own </a:t>
            </a:r>
            <a:r>
              <a:rPr lang="en-US" altLang="en-US">
                <a:solidFill>
                  <a:srgbClr val="FF3300"/>
                </a:solidFill>
              </a:rPr>
              <a:t>image; in the image of God He created him; male and female He created them</a:t>
            </a:r>
            <a:r>
              <a:rPr lang="en-US" altLang="en-US">
                <a:solidFill>
                  <a:srgbClr val="FF9900"/>
                </a:solidFill>
              </a:rPr>
              <a:t>…</a:t>
            </a:r>
          </a:p>
          <a:p>
            <a:r>
              <a:rPr lang="en-US" altLang="en-US">
                <a:solidFill>
                  <a:srgbClr val="FF9900"/>
                </a:solidFill>
              </a:rPr>
              <a:t>	…And God said, "</a:t>
            </a:r>
            <a:r>
              <a:rPr lang="en-US" altLang="en-US">
                <a:solidFill>
                  <a:srgbClr val="FF3300"/>
                </a:solidFill>
              </a:rPr>
              <a:t>See, I have given you every herb </a:t>
            </a:r>
            <a:r>
              <a:rPr lang="en-US" altLang="en-US" i="1">
                <a:solidFill>
                  <a:srgbClr val="FF3300"/>
                </a:solidFill>
              </a:rPr>
              <a:t>that </a:t>
            </a:r>
            <a:r>
              <a:rPr lang="en-US" altLang="en-US">
                <a:solidFill>
                  <a:srgbClr val="FF3300"/>
                </a:solidFill>
              </a:rPr>
              <a:t>yields seed which </a:t>
            </a:r>
            <a:r>
              <a:rPr lang="en-US" altLang="en-US" i="1">
                <a:solidFill>
                  <a:srgbClr val="FF3300"/>
                </a:solidFill>
              </a:rPr>
              <a:t>is </a:t>
            </a:r>
            <a:r>
              <a:rPr lang="en-US" altLang="en-US">
                <a:solidFill>
                  <a:srgbClr val="FF3300"/>
                </a:solidFill>
              </a:rPr>
              <a:t>on the face of all the earth, and every tree whose fruit yields seed; to you it shall be for food</a:t>
            </a:r>
            <a:r>
              <a:rPr lang="en-US" altLang="en-US">
                <a:solidFill>
                  <a:srgbClr val="FF9900"/>
                </a:solidFill>
              </a:rPr>
              <a:t>…</a:t>
            </a:r>
          </a:p>
          <a:p>
            <a:r>
              <a:rPr lang="en-US" altLang="en-US">
                <a:solidFill>
                  <a:srgbClr val="FF9900"/>
                </a:solidFill>
              </a:rPr>
              <a:t>	…Then God saw everything that He had made, and indeed </a:t>
            </a:r>
            <a:r>
              <a:rPr lang="en-US" altLang="en-US" i="1">
                <a:solidFill>
                  <a:srgbClr val="FF9900"/>
                </a:solidFill>
              </a:rPr>
              <a:t>it was </a:t>
            </a:r>
            <a:r>
              <a:rPr lang="en-US" altLang="en-US">
                <a:solidFill>
                  <a:srgbClr val="FF9900"/>
                </a:solidFill>
              </a:rPr>
              <a:t>very good. So the evening and the morning were the sixth day…</a:t>
            </a:r>
            <a:endParaRPr lang="en-GB" altLang="en-US">
              <a:solidFill>
                <a:srgbClr val="FF9900"/>
              </a:solidFill>
            </a:endParaRPr>
          </a:p>
          <a:p>
            <a:r>
              <a:rPr lang="en-US" altLang="en-US">
                <a:solidFill>
                  <a:srgbClr val="FF9900"/>
                </a:solidFill>
              </a:rPr>
              <a:t>	…</a:t>
            </a:r>
            <a:r>
              <a:rPr lang="en-US" altLang="en-US">
                <a:solidFill>
                  <a:srgbClr val="FF3300"/>
                </a:solidFill>
              </a:rPr>
              <a:t>Then God blessed the seventh day and sanctified it, because in it He rested from all His work</a:t>
            </a:r>
            <a:r>
              <a:rPr lang="en-US" altLang="en-US">
                <a:solidFill>
                  <a:srgbClr val="FF9900"/>
                </a:solidFill>
              </a:rPr>
              <a:t> which God had created and made…</a:t>
            </a:r>
            <a:endParaRPr lang="en-GB" altLang="en-US">
              <a:solidFill>
                <a:srgbClr val="FF9900"/>
              </a:solidFill>
            </a:endParaRPr>
          </a:p>
          <a:p>
            <a:r>
              <a:rPr lang="en-US" altLang="en-US">
                <a:solidFill>
                  <a:srgbClr val="FF9900"/>
                </a:solidFill>
              </a:rPr>
              <a:t>	...And the LORD God formed man </a:t>
            </a:r>
            <a:r>
              <a:rPr lang="en-US" altLang="en-US" i="1">
                <a:solidFill>
                  <a:srgbClr val="FF9900"/>
                </a:solidFill>
              </a:rPr>
              <a:t>of </a:t>
            </a:r>
            <a:r>
              <a:rPr lang="en-US" altLang="en-US">
                <a:solidFill>
                  <a:srgbClr val="FF9900"/>
                </a:solidFill>
              </a:rPr>
              <a:t>the dust of the ground, and breathed into his nostrils the breath of life; and man became a living being.</a:t>
            </a:r>
            <a:r>
              <a:rPr lang="en-GB" altLang="en-US">
                <a:solidFill>
                  <a:srgbClr val="FF9900"/>
                </a:solidFill>
              </a:rPr>
              <a:t>  </a:t>
            </a:r>
            <a:r>
              <a:rPr lang="en-US" altLang="en-US">
                <a:solidFill>
                  <a:srgbClr val="FF9900"/>
                </a:solidFill>
              </a:rPr>
              <a:t>The LORD God planted a garden eastward in Eden, and there He put the man whom He had formed…</a:t>
            </a:r>
            <a:endParaRPr lang="en-GB" altLang="en-US">
              <a:solidFill>
                <a:srgbClr val="FF9900"/>
              </a:solidFill>
            </a:endParaRPr>
          </a:p>
          <a:p>
            <a:r>
              <a:rPr lang="en-US" altLang="en-US">
                <a:solidFill>
                  <a:srgbClr val="FF9900"/>
                </a:solidFill>
              </a:rPr>
              <a:t>	…</a:t>
            </a:r>
            <a:r>
              <a:rPr lang="en-US" altLang="en-US">
                <a:solidFill>
                  <a:srgbClr val="99FF33"/>
                </a:solidFill>
              </a:rPr>
              <a:t>Then the LORD God took the man and put him in the garden of Eden to tend and keep it</a:t>
            </a:r>
            <a:r>
              <a:rPr lang="en-US" altLang="en-US">
                <a:solidFill>
                  <a:srgbClr val="FF9900"/>
                </a:solidFill>
              </a:rPr>
              <a:t>.</a:t>
            </a:r>
            <a:r>
              <a:rPr lang="en-GB" altLang="en-US">
                <a:solidFill>
                  <a:srgbClr val="FF9900"/>
                </a:solidFill>
              </a:rPr>
              <a:t> </a:t>
            </a:r>
            <a:r>
              <a:rPr lang="en-US" altLang="en-US">
                <a:solidFill>
                  <a:srgbClr val="FF9900"/>
                </a:solidFill>
              </a:rPr>
              <a:t>(Gen. 1:27-2:15 NKJ)</a:t>
            </a:r>
            <a:endParaRPr lang="en-GB" altLang="en-US">
              <a:solidFill>
                <a:srgbClr val="FF9900"/>
              </a:solidFill>
            </a:endParaRPr>
          </a:p>
        </p:txBody>
      </p:sp>
    </p:spTree>
  </p:cSld>
  <p:clrMapOvr>
    <a:masterClrMapping/>
  </p:clrMapOvr>
  <p:transition advTm="11995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3" name="Picture 5" descr="Related image">
            <a:extLst>
              <a:ext uri="{FF2B5EF4-FFF2-40B4-BE49-F238E27FC236}">
                <a16:creationId xmlns:a16="http://schemas.microsoft.com/office/drawing/2014/main" id="{E7D8F958-30B8-4662-96FC-480BDB3871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75" y="404813"/>
            <a:ext cx="5734050" cy="1647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5" name="Picture 7" descr="Image result for computer chair">
            <a:extLst>
              <a:ext uri="{FF2B5EF4-FFF2-40B4-BE49-F238E27FC236}">
                <a16:creationId xmlns:a16="http://schemas.microsoft.com/office/drawing/2014/main" id="{35E25C36-F258-47D2-B701-44B2888A11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13100"/>
            <a:ext cx="2471738" cy="3214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7" name="Picture 9" descr="Image result for car seat blue black">
            <a:extLst>
              <a:ext uri="{FF2B5EF4-FFF2-40B4-BE49-F238E27FC236}">
                <a16:creationId xmlns:a16="http://schemas.microsoft.com/office/drawing/2014/main" id="{C1F6780F-A565-4B05-8A0E-B356A9C8B6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0338" y="3213100"/>
            <a:ext cx="2968625" cy="3116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9" name="Picture 11" descr="Image result for black blue sofa">
            <a:extLst>
              <a:ext uri="{FF2B5EF4-FFF2-40B4-BE49-F238E27FC236}">
                <a16:creationId xmlns:a16="http://schemas.microsoft.com/office/drawing/2014/main" id="{4A0CECDA-F4BF-4B3A-A566-E1AD7C66D9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33" b="13000"/>
          <a:stretch>
            <a:fillRect/>
          </a:stretch>
        </p:blipFill>
        <p:spPr bwMode="auto">
          <a:xfrm>
            <a:off x="5724525" y="3284538"/>
            <a:ext cx="3816350" cy="2597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Tm="95073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ext Box 2">
            <a:extLst>
              <a:ext uri="{FF2B5EF4-FFF2-40B4-BE49-F238E27FC236}">
                <a16:creationId xmlns:a16="http://schemas.microsoft.com/office/drawing/2014/main" id="{E61802B2-3611-47E8-AE5F-46E6160021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333375"/>
            <a:ext cx="8642350" cy="2282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>
                <a:solidFill>
                  <a:srgbClr val="FF9900"/>
                </a:solidFill>
              </a:rPr>
              <a:t>‘Then I saw another angel flying in the midst of heaven, having the everlasting gospel to preach to those who dwell on the earth-- to every nation, tribe, tongue, and people saying with a loud voice,</a:t>
            </a:r>
          </a:p>
          <a:p>
            <a:r>
              <a:rPr lang="en-US" altLang="en-US">
                <a:solidFill>
                  <a:srgbClr val="FF9900"/>
                </a:solidFill>
              </a:rPr>
              <a:t>	"Fear God and give glory to Him, for </a:t>
            </a:r>
            <a:r>
              <a:rPr lang="en-US" altLang="en-US">
                <a:solidFill>
                  <a:srgbClr val="FF3300"/>
                </a:solidFill>
              </a:rPr>
              <a:t>the hour of His judgment has come</a:t>
            </a:r>
            <a:r>
              <a:rPr lang="en-US" altLang="en-US">
                <a:solidFill>
                  <a:srgbClr val="FF9900"/>
                </a:solidFill>
              </a:rPr>
              <a:t>; and </a:t>
            </a:r>
            <a:r>
              <a:rPr lang="en-US" altLang="en-US">
                <a:solidFill>
                  <a:srgbClr val="FF3300"/>
                </a:solidFill>
              </a:rPr>
              <a:t>worship Him who made heaven and earth</a:t>
            </a:r>
            <a:r>
              <a:rPr lang="en-US" altLang="en-US">
                <a:solidFill>
                  <a:srgbClr val="FF9900"/>
                </a:solidFill>
              </a:rPr>
              <a:t>, the sea and springs of water.’</a:t>
            </a:r>
            <a:r>
              <a:rPr lang="en-GB" altLang="en-US">
                <a:solidFill>
                  <a:srgbClr val="FF9900"/>
                </a:solidFill>
              </a:rPr>
              <a:t> </a:t>
            </a:r>
            <a:r>
              <a:rPr lang="en-US" altLang="en-US">
                <a:solidFill>
                  <a:srgbClr val="FF9900"/>
                </a:solidFill>
              </a:rPr>
              <a:t>(Rev. 14:6-7 NKJ)</a:t>
            </a:r>
            <a:endParaRPr lang="en-GB" altLang="en-US">
              <a:solidFill>
                <a:srgbClr val="FF9900"/>
              </a:solidFill>
            </a:endParaRPr>
          </a:p>
        </p:txBody>
      </p:sp>
      <p:pic>
        <p:nvPicPr>
          <p:cNvPr id="38915" name="Picture 3" descr="Image result for flying angel">
            <a:extLst>
              <a:ext uri="{FF2B5EF4-FFF2-40B4-BE49-F238E27FC236}">
                <a16:creationId xmlns:a16="http://schemas.microsoft.com/office/drawing/2014/main" id="{3A1BA095-4C46-41F6-9341-99213ACAA2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175" y="2852738"/>
            <a:ext cx="5162550" cy="290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Tm="43220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Tm="696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7" name="AutoShape 5" descr="Image result for roman emperor statue">
            <a:extLst>
              <a:ext uri="{FF2B5EF4-FFF2-40B4-BE49-F238E27FC236}">
                <a16:creationId xmlns:a16="http://schemas.microsoft.com/office/drawing/2014/main" id="{8E8D7957-60CF-4196-B665-906CF312ABB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258888" y="620713"/>
            <a:ext cx="4295775" cy="5724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9" name="AutoShape 7" descr="Image result for roman emperor statue">
            <a:extLst>
              <a:ext uri="{FF2B5EF4-FFF2-40B4-BE49-F238E27FC236}">
                <a16:creationId xmlns:a16="http://schemas.microsoft.com/office/drawing/2014/main" id="{2D2A011F-E71B-4B16-BCBE-281046AA5A1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424113" y="566738"/>
            <a:ext cx="4295775" cy="5724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81" name="AutoShape 9" descr="Image result for roman emperor statue">
            <a:extLst>
              <a:ext uri="{FF2B5EF4-FFF2-40B4-BE49-F238E27FC236}">
                <a16:creationId xmlns:a16="http://schemas.microsoft.com/office/drawing/2014/main" id="{E3B4DC58-531F-451E-A176-1734535603C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676525" y="571500"/>
            <a:ext cx="379095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83" name="AutoShape 11" descr="Image result for roman emperor statue">
            <a:extLst>
              <a:ext uri="{FF2B5EF4-FFF2-40B4-BE49-F238E27FC236}">
                <a16:creationId xmlns:a16="http://schemas.microsoft.com/office/drawing/2014/main" id="{AB57E39D-8456-495B-B72B-48C8FF88D98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676525" y="571500"/>
            <a:ext cx="379095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85" name="AutoShape 13" descr="Image result for roman emperor statue">
            <a:extLst>
              <a:ext uri="{FF2B5EF4-FFF2-40B4-BE49-F238E27FC236}">
                <a16:creationId xmlns:a16="http://schemas.microsoft.com/office/drawing/2014/main" id="{3AACBFB4-E80B-4B59-854F-83F95B741F4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676525" y="571500"/>
            <a:ext cx="379095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3087" name="Picture 15" descr="Image result for roman statue">
            <a:extLst>
              <a:ext uri="{FF2B5EF4-FFF2-40B4-BE49-F238E27FC236}">
                <a16:creationId xmlns:a16="http://schemas.microsoft.com/office/drawing/2014/main" id="{BDA76449-1C21-442B-9225-E8FB2AA4A4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394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88" name="Text Box 16">
            <a:extLst>
              <a:ext uri="{FF2B5EF4-FFF2-40B4-BE49-F238E27FC236}">
                <a16:creationId xmlns:a16="http://schemas.microsoft.com/office/drawing/2014/main" id="{C23BDD22-C632-4B8E-997B-12317861A7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79838" y="6400800"/>
            <a:ext cx="18732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altLang="en-US">
                <a:solidFill>
                  <a:srgbClr val="FF9900"/>
                </a:solidFill>
              </a:rPr>
              <a:t>1</a:t>
            </a:r>
            <a:r>
              <a:rPr lang="en-GB" altLang="en-US" baseline="30000">
                <a:solidFill>
                  <a:srgbClr val="FF9900"/>
                </a:solidFill>
              </a:rPr>
              <a:t>st</a:t>
            </a:r>
            <a:r>
              <a:rPr lang="en-GB" altLang="en-US">
                <a:solidFill>
                  <a:srgbClr val="FF9900"/>
                </a:solidFill>
              </a:rPr>
              <a:t> CENTURY</a:t>
            </a:r>
          </a:p>
        </p:txBody>
      </p:sp>
    </p:spTree>
  </p:cSld>
  <p:clrMapOvr>
    <a:masterClrMapping/>
  </p:clrMapOvr>
  <p:transition advTm="157125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3" name="Picture 7" descr="Image result for cathedrals many">
            <a:extLst>
              <a:ext uri="{FF2B5EF4-FFF2-40B4-BE49-F238E27FC236}">
                <a16:creationId xmlns:a16="http://schemas.microsoft.com/office/drawing/2014/main" id="{5ACEADD2-C600-447C-9ED0-5777EDC119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091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04" name="Text Box 8">
            <a:extLst>
              <a:ext uri="{FF2B5EF4-FFF2-40B4-BE49-F238E27FC236}">
                <a16:creationId xmlns:a16="http://schemas.microsoft.com/office/drawing/2014/main" id="{7CB179BA-BAEC-4DBA-A64C-097CFBA8D0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24075" y="6237288"/>
            <a:ext cx="49688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altLang="en-US">
                <a:solidFill>
                  <a:srgbClr val="FF9900"/>
                </a:solidFill>
              </a:rPr>
              <a:t>MIDDLE AGES - KINGDOM ON EARTH</a:t>
            </a:r>
          </a:p>
        </p:txBody>
      </p:sp>
    </p:spTree>
  </p:cSld>
  <p:clrMapOvr>
    <a:masterClrMapping/>
  </p:clrMapOvr>
  <p:transition advTm="85866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5" name="Picture 5" descr="Image result for modern times">
            <a:extLst>
              <a:ext uri="{FF2B5EF4-FFF2-40B4-BE49-F238E27FC236}">
                <a16:creationId xmlns:a16="http://schemas.microsoft.com/office/drawing/2014/main" id="{39959C08-5108-41B1-9048-47D021B663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12875"/>
            <a:ext cx="9144000" cy="393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26" name="Text Box 6">
            <a:extLst>
              <a:ext uri="{FF2B5EF4-FFF2-40B4-BE49-F238E27FC236}">
                <a16:creationId xmlns:a16="http://schemas.microsoft.com/office/drawing/2014/main" id="{677AB262-3AC1-411E-B6AE-9E8B54C6E6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2988" y="5373688"/>
            <a:ext cx="6769100" cy="1370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altLang="en-US">
                <a:solidFill>
                  <a:srgbClr val="FF9900"/>
                </a:solidFill>
              </a:rPr>
              <a:t>MODERN TIMES</a:t>
            </a:r>
          </a:p>
          <a:p>
            <a:pPr algn="ctr">
              <a:spcBef>
                <a:spcPct val="50000"/>
              </a:spcBef>
            </a:pPr>
            <a:r>
              <a:rPr lang="en-GB" altLang="en-US">
                <a:solidFill>
                  <a:srgbClr val="FF9900"/>
                </a:solidFill>
              </a:rPr>
              <a:t>The natural seasonal cycle of work and rest    replaced by the never-ceasing production</a:t>
            </a:r>
          </a:p>
        </p:txBody>
      </p:sp>
    </p:spTree>
  </p:cSld>
  <p:clrMapOvr>
    <a:masterClrMapping/>
  </p:clrMapOvr>
  <p:transition advTm="135752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 Box 2">
            <a:extLst>
              <a:ext uri="{FF2B5EF4-FFF2-40B4-BE49-F238E27FC236}">
                <a16:creationId xmlns:a16="http://schemas.microsoft.com/office/drawing/2014/main" id="{64B22CDD-B0B7-4EED-BA15-A53578A770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260350"/>
            <a:ext cx="8569325" cy="629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>
                <a:solidFill>
                  <a:srgbClr val="FF9900"/>
                </a:solidFill>
              </a:rPr>
              <a:t>‘So God created man in His </a:t>
            </a:r>
            <a:r>
              <a:rPr lang="en-US" altLang="en-US" i="1">
                <a:solidFill>
                  <a:srgbClr val="FF9900"/>
                </a:solidFill>
              </a:rPr>
              <a:t>own </a:t>
            </a:r>
            <a:r>
              <a:rPr lang="en-US" altLang="en-US">
                <a:solidFill>
                  <a:srgbClr val="FF9900"/>
                </a:solidFill>
              </a:rPr>
              <a:t>image; in the image of God He created him; </a:t>
            </a:r>
            <a:r>
              <a:rPr lang="en-US" altLang="en-US">
                <a:solidFill>
                  <a:srgbClr val="FF3300"/>
                </a:solidFill>
              </a:rPr>
              <a:t>male and female He created them</a:t>
            </a:r>
            <a:r>
              <a:rPr lang="en-US" altLang="en-US">
                <a:solidFill>
                  <a:srgbClr val="FF9900"/>
                </a:solidFill>
              </a:rPr>
              <a:t>…</a:t>
            </a:r>
          </a:p>
          <a:p>
            <a:r>
              <a:rPr lang="en-US" altLang="en-US">
                <a:solidFill>
                  <a:srgbClr val="FF9900"/>
                </a:solidFill>
              </a:rPr>
              <a:t>	…And God said, "</a:t>
            </a:r>
            <a:r>
              <a:rPr lang="en-US" altLang="en-US">
                <a:solidFill>
                  <a:srgbClr val="FF3300"/>
                </a:solidFill>
              </a:rPr>
              <a:t>See, I have given you every herb </a:t>
            </a:r>
            <a:r>
              <a:rPr lang="en-US" altLang="en-US" i="1">
                <a:solidFill>
                  <a:srgbClr val="FF3300"/>
                </a:solidFill>
              </a:rPr>
              <a:t>that </a:t>
            </a:r>
            <a:r>
              <a:rPr lang="en-US" altLang="en-US">
                <a:solidFill>
                  <a:srgbClr val="FF3300"/>
                </a:solidFill>
              </a:rPr>
              <a:t>yields seed which </a:t>
            </a:r>
            <a:r>
              <a:rPr lang="en-US" altLang="en-US" i="1">
                <a:solidFill>
                  <a:srgbClr val="FF3300"/>
                </a:solidFill>
              </a:rPr>
              <a:t>is </a:t>
            </a:r>
            <a:r>
              <a:rPr lang="en-US" altLang="en-US">
                <a:solidFill>
                  <a:srgbClr val="FF3300"/>
                </a:solidFill>
              </a:rPr>
              <a:t>on the face of all the earth, and every tree whose fruit yields seed; to you it shall be for food</a:t>
            </a:r>
            <a:r>
              <a:rPr lang="en-US" altLang="en-US">
                <a:solidFill>
                  <a:srgbClr val="FF9900"/>
                </a:solidFill>
              </a:rPr>
              <a:t>…</a:t>
            </a:r>
          </a:p>
          <a:p>
            <a:r>
              <a:rPr lang="en-US" altLang="en-US">
                <a:solidFill>
                  <a:srgbClr val="FF9900"/>
                </a:solidFill>
              </a:rPr>
              <a:t>	…Then God saw everything that He had made, and indeed </a:t>
            </a:r>
            <a:r>
              <a:rPr lang="en-US" altLang="en-US" i="1">
                <a:solidFill>
                  <a:srgbClr val="FF9900"/>
                </a:solidFill>
              </a:rPr>
              <a:t>it was </a:t>
            </a:r>
            <a:r>
              <a:rPr lang="en-US" altLang="en-US">
                <a:solidFill>
                  <a:srgbClr val="FF9900"/>
                </a:solidFill>
              </a:rPr>
              <a:t>very good. So the evening and the morning were the sixth day…</a:t>
            </a:r>
            <a:endParaRPr lang="en-GB" altLang="en-US">
              <a:solidFill>
                <a:srgbClr val="FF9900"/>
              </a:solidFill>
            </a:endParaRPr>
          </a:p>
          <a:p>
            <a:r>
              <a:rPr lang="en-US" altLang="en-US">
                <a:solidFill>
                  <a:srgbClr val="FF9900"/>
                </a:solidFill>
              </a:rPr>
              <a:t>	…</a:t>
            </a:r>
            <a:r>
              <a:rPr lang="en-US" altLang="en-US">
                <a:solidFill>
                  <a:srgbClr val="99FF33"/>
                </a:solidFill>
              </a:rPr>
              <a:t>Then God blessed the seventh day and sanctified it, because in it He rested from all His work</a:t>
            </a:r>
            <a:r>
              <a:rPr lang="en-US" altLang="en-US">
                <a:solidFill>
                  <a:srgbClr val="FF9900"/>
                </a:solidFill>
              </a:rPr>
              <a:t> which God had created and made…</a:t>
            </a:r>
            <a:endParaRPr lang="en-GB" altLang="en-US">
              <a:solidFill>
                <a:srgbClr val="FF9900"/>
              </a:solidFill>
            </a:endParaRPr>
          </a:p>
          <a:p>
            <a:r>
              <a:rPr lang="en-US" altLang="en-US">
                <a:solidFill>
                  <a:srgbClr val="FF9900"/>
                </a:solidFill>
              </a:rPr>
              <a:t>	...And the LORD God formed man </a:t>
            </a:r>
            <a:r>
              <a:rPr lang="en-US" altLang="en-US" i="1">
                <a:solidFill>
                  <a:srgbClr val="FF9900"/>
                </a:solidFill>
              </a:rPr>
              <a:t>of </a:t>
            </a:r>
            <a:r>
              <a:rPr lang="en-US" altLang="en-US">
                <a:solidFill>
                  <a:srgbClr val="FF9900"/>
                </a:solidFill>
              </a:rPr>
              <a:t>the dust of the ground, and breathed into his nostrils the breath of life; and man became a living being.</a:t>
            </a:r>
            <a:r>
              <a:rPr lang="en-GB" altLang="en-US">
                <a:solidFill>
                  <a:srgbClr val="FF9900"/>
                </a:solidFill>
              </a:rPr>
              <a:t>  </a:t>
            </a:r>
            <a:r>
              <a:rPr lang="en-US" altLang="en-US">
                <a:solidFill>
                  <a:srgbClr val="FF9900"/>
                </a:solidFill>
              </a:rPr>
              <a:t>The LORD God planted a garden eastward in Eden, and there He put the man whom He had formed…</a:t>
            </a:r>
            <a:endParaRPr lang="en-GB" altLang="en-US">
              <a:solidFill>
                <a:srgbClr val="FF9900"/>
              </a:solidFill>
            </a:endParaRPr>
          </a:p>
          <a:p>
            <a:r>
              <a:rPr lang="en-US" altLang="en-US">
                <a:solidFill>
                  <a:srgbClr val="FF9900"/>
                </a:solidFill>
              </a:rPr>
              <a:t>	…</a:t>
            </a:r>
            <a:r>
              <a:rPr lang="en-US" altLang="en-US">
                <a:solidFill>
                  <a:srgbClr val="FF3300"/>
                </a:solidFill>
              </a:rPr>
              <a:t>Then the LORD God took the man and put him in the garden of Eden to tend and keep it</a:t>
            </a:r>
            <a:r>
              <a:rPr lang="en-US" altLang="en-US">
                <a:solidFill>
                  <a:srgbClr val="FF9900"/>
                </a:solidFill>
              </a:rPr>
              <a:t>.</a:t>
            </a:r>
            <a:r>
              <a:rPr lang="en-GB" altLang="en-US">
                <a:solidFill>
                  <a:srgbClr val="FF9900"/>
                </a:solidFill>
              </a:rPr>
              <a:t> </a:t>
            </a:r>
            <a:r>
              <a:rPr lang="en-US" altLang="en-US">
                <a:solidFill>
                  <a:srgbClr val="FF9900"/>
                </a:solidFill>
              </a:rPr>
              <a:t>(Gen. 1:27-2:15 NKJ)</a:t>
            </a:r>
            <a:endParaRPr lang="en-GB" altLang="en-US">
              <a:solidFill>
                <a:srgbClr val="FF9900"/>
              </a:solidFill>
            </a:endParaRPr>
          </a:p>
        </p:txBody>
      </p:sp>
    </p:spTree>
  </p:cSld>
  <p:clrMapOvr>
    <a:masterClrMapping/>
  </p:clrMapOvr>
  <p:transition advTm="138545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20" name="Text Box 4">
            <a:extLst>
              <a:ext uri="{FF2B5EF4-FFF2-40B4-BE49-F238E27FC236}">
                <a16:creationId xmlns:a16="http://schemas.microsoft.com/office/drawing/2014/main" id="{8514650B-A69F-4CE0-A9AA-92F701B6DB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115888"/>
            <a:ext cx="82089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altLang="en-US">
                <a:solidFill>
                  <a:srgbClr val="FF9900"/>
                </a:solidFill>
              </a:rPr>
              <a:t>Can we switch off, or are we like the Hebrew slaves in Egypt?</a:t>
            </a:r>
          </a:p>
        </p:txBody>
      </p:sp>
      <p:pic>
        <p:nvPicPr>
          <p:cNvPr id="34824" name="Picture 8" descr="See the source image">
            <a:extLst>
              <a:ext uri="{FF2B5EF4-FFF2-40B4-BE49-F238E27FC236}">
                <a16:creationId xmlns:a16="http://schemas.microsoft.com/office/drawing/2014/main" id="{35CBBD14-BF42-466A-ADF7-5E9A614CE0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75" y="2733675"/>
            <a:ext cx="7332663" cy="4124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22" name="Picture 6" descr="See the source image">
            <a:extLst>
              <a:ext uri="{FF2B5EF4-FFF2-40B4-BE49-F238E27FC236}">
                <a16:creationId xmlns:a16="http://schemas.microsoft.com/office/drawing/2014/main" id="{1CE85059-010F-4791-A626-DF52C5E943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692150"/>
            <a:ext cx="4319588" cy="2430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Tm="42521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 Box 2">
            <a:extLst>
              <a:ext uri="{FF2B5EF4-FFF2-40B4-BE49-F238E27FC236}">
                <a16:creationId xmlns:a16="http://schemas.microsoft.com/office/drawing/2014/main" id="{A00264F1-AD65-4836-93CD-42B887A433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260350"/>
            <a:ext cx="8569325" cy="629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>
                <a:solidFill>
                  <a:srgbClr val="FF9900"/>
                </a:solidFill>
              </a:rPr>
              <a:t>‘So God created man in His </a:t>
            </a:r>
            <a:r>
              <a:rPr lang="en-US" altLang="en-US" i="1">
                <a:solidFill>
                  <a:srgbClr val="FF9900"/>
                </a:solidFill>
              </a:rPr>
              <a:t>own </a:t>
            </a:r>
            <a:r>
              <a:rPr lang="en-US" altLang="en-US">
                <a:solidFill>
                  <a:srgbClr val="FF9900"/>
                </a:solidFill>
              </a:rPr>
              <a:t>image; in the image of God He created him; </a:t>
            </a:r>
            <a:r>
              <a:rPr lang="en-US" altLang="en-US">
                <a:solidFill>
                  <a:srgbClr val="FF3300"/>
                </a:solidFill>
              </a:rPr>
              <a:t>male and female He created them</a:t>
            </a:r>
            <a:r>
              <a:rPr lang="en-US" altLang="en-US">
                <a:solidFill>
                  <a:srgbClr val="FF9900"/>
                </a:solidFill>
              </a:rPr>
              <a:t>…</a:t>
            </a:r>
          </a:p>
          <a:p>
            <a:r>
              <a:rPr lang="en-US" altLang="en-US">
                <a:solidFill>
                  <a:srgbClr val="FF9900"/>
                </a:solidFill>
              </a:rPr>
              <a:t>	…And God said, "</a:t>
            </a:r>
            <a:r>
              <a:rPr lang="en-US" altLang="en-US">
                <a:solidFill>
                  <a:srgbClr val="99FF33"/>
                </a:solidFill>
              </a:rPr>
              <a:t>See, I have given you every herb </a:t>
            </a:r>
            <a:r>
              <a:rPr lang="en-US" altLang="en-US" i="1">
                <a:solidFill>
                  <a:srgbClr val="99FF33"/>
                </a:solidFill>
              </a:rPr>
              <a:t>that </a:t>
            </a:r>
            <a:r>
              <a:rPr lang="en-US" altLang="en-US">
                <a:solidFill>
                  <a:srgbClr val="99FF33"/>
                </a:solidFill>
              </a:rPr>
              <a:t>yields </a:t>
            </a:r>
            <a:r>
              <a:rPr lang="en-US" altLang="en-US" b="1" u="sng">
                <a:solidFill>
                  <a:srgbClr val="99FF33"/>
                </a:solidFill>
              </a:rPr>
              <a:t>seed</a:t>
            </a:r>
            <a:r>
              <a:rPr lang="en-US" altLang="en-US">
                <a:solidFill>
                  <a:srgbClr val="99FF33"/>
                </a:solidFill>
              </a:rPr>
              <a:t> which </a:t>
            </a:r>
            <a:r>
              <a:rPr lang="en-US" altLang="en-US" i="1">
                <a:solidFill>
                  <a:srgbClr val="99FF33"/>
                </a:solidFill>
              </a:rPr>
              <a:t>is </a:t>
            </a:r>
            <a:r>
              <a:rPr lang="en-US" altLang="en-US">
                <a:solidFill>
                  <a:srgbClr val="99FF33"/>
                </a:solidFill>
              </a:rPr>
              <a:t>on the face of all the earth, and every tree whose fruit yields </a:t>
            </a:r>
            <a:r>
              <a:rPr lang="en-US" altLang="en-US" b="1" u="sng">
                <a:solidFill>
                  <a:srgbClr val="99FF33"/>
                </a:solidFill>
              </a:rPr>
              <a:t>seed</a:t>
            </a:r>
            <a:r>
              <a:rPr lang="en-US" altLang="en-US">
                <a:solidFill>
                  <a:srgbClr val="99FF33"/>
                </a:solidFill>
              </a:rPr>
              <a:t>; to you it shall be for food</a:t>
            </a:r>
            <a:r>
              <a:rPr lang="en-US" altLang="en-US">
                <a:solidFill>
                  <a:srgbClr val="FF9900"/>
                </a:solidFill>
              </a:rPr>
              <a:t>…</a:t>
            </a:r>
          </a:p>
          <a:p>
            <a:r>
              <a:rPr lang="en-US" altLang="en-US">
                <a:solidFill>
                  <a:srgbClr val="FF9900"/>
                </a:solidFill>
              </a:rPr>
              <a:t>	…Then God saw everything that He had made, and indeed </a:t>
            </a:r>
            <a:r>
              <a:rPr lang="en-US" altLang="en-US" i="1">
                <a:solidFill>
                  <a:srgbClr val="FF9900"/>
                </a:solidFill>
              </a:rPr>
              <a:t>it was </a:t>
            </a:r>
            <a:r>
              <a:rPr lang="en-US" altLang="en-US">
                <a:solidFill>
                  <a:srgbClr val="FF9900"/>
                </a:solidFill>
              </a:rPr>
              <a:t>very good. So the evening and the morning were the sixth day…</a:t>
            </a:r>
            <a:endParaRPr lang="en-GB" altLang="en-US">
              <a:solidFill>
                <a:srgbClr val="FF9900"/>
              </a:solidFill>
            </a:endParaRPr>
          </a:p>
          <a:p>
            <a:r>
              <a:rPr lang="en-US" altLang="en-US">
                <a:solidFill>
                  <a:srgbClr val="FF9900"/>
                </a:solidFill>
              </a:rPr>
              <a:t>	…</a:t>
            </a:r>
            <a:r>
              <a:rPr lang="en-US" altLang="en-US">
                <a:solidFill>
                  <a:srgbClr val="FF3300"/>
                </a:solidFill>
              </a:rPr>
              <a:t>Then God blessed the seventh day and sanctified it, because in it He rested from all His work which God had created and made</a:t>
            </a:r>
            <a:r>
              <a:rPr lang="en-US" altLang="en-US">
                <a:solidFill>
                  <a:srgbClr val="FF9900"/>
                </a:solidFill>
              </a:rPr>
              <a:t>…</a:t>
            </a:r>
            <a:endParaRPr lang="en-GB" altLang="en-US">
              <a:solidFill>
                <a:srgbClr val="FF9900"/>
              </a:solidFill>
            </a:endParaRPr>
          </a:p>
          <a:p>
            <a:r>
              <a:rPr lang="en-US" altLang="en-US">
                <a:solidFill>
                  <a:srgbClr val="FF9900"/>
                </a:solidFill>
              </a:rPr>
              <a:t>	...And the LORD God formed man </a:t>
            </a:r>
            <a:r>
              <a:rPr lang="en-US" altLang="en-US" i="1">
                <a:solidFill>
                  <a:srgbClr val="FF9900"/>
                </a:solidFill>
              </a:rPr>
              <a:t>of </a:t>
            </a:r>
            <a:r>
              <a:rPr lang="en-US" altLang="en-US">
                <a:solidFill>
                  <a:srgbClr val="FF9900"/>
                </a:solidFill>
              </a:rPr>
              <a:t>the dust of the ground, and breathed into his nostrils the breath of life; and man became a living being.</a:t>
            </a:r>
            <a:r>
              <a:rPr lang="en-GB" altLang="en-US">
                <a:solidFill>
                  <a:srgbClr val="FF9900"/>
                </a:solidFill>
              </a:rPr>
              <a:t>  </a:t>
            </a:r>
            <a:r>
              <a:rPr lang="en-US" altLang="en-US">
                <a:solidFill>
                  <a:srgbClr val="FF9900"/>
                </a:solidFill>
              </a:rPr>
              <a:t>The LORD God planted a garden eastward in Eden, and there He put the man whom He had formed…</a:t>
            </a:r>
            <a:endParaRPr lang="en-GB" altLang="en-US">
              <a:solidFill>
                <a:srgbClr val="FF9900"/>
              </a:solidFill>
            </a:endParaRPr>
          </a:p>
          <a:p>
            <a:r>
              <a:rPr lang="en-US" altLang="en-US">
                <a:solidFill>
                  <a:srgbClr val="FF9900"/>
                </a:solidFill>
              </a:rPr>
              <a:t>	…</a:t>
            </a:r>
            <a:r>
              <a:rPr lang="en-US" altLang="en-US">
                <a:solidFill>
                  <a:srgbClr val="FF3300"/>
                </a:solidFill>
              </a:rPr>
              <a:t>Then the LORD God took the man and put him in the garden of Eden to tend and keep it</a:t>
            </a:r>
            <a:r>
              <a:rPr lang="en-US" altLang="en-US">
                <a:solidFill>
                  <a:srgbClr val="FF9900"/>
                </a:solidFill>
              </a:rPr>
              <a:t>.</a:t>
            </a:r>
            <a:r>
              <a:rPr lang="en-GB" altLang="en-US">
                <a:solidFill>
                  <a:srgbClr val="FF9900"/>
                </a:solidFill>
              </a:rPr>
              <a:t> </a:t>
            </a:r>
            <a:r>
              <a:rPr lang="en-US" altLang="en-US">
                <a:solidFill>
                  <a:srgbClr val="FF9900"/>
                </a:solidFill>
              </a:rPr>
              <a:t>(Gen. 1:27-2:15 NKJ)</a:t>
            </a:r>
            <a:endParaRPr lang="en-GB" altLang="en-US">
              <a:solidFill>
                <a:srgbClr val="FF9900"/>
              </a:solidFill>
            </a:endParaRPr>
          </a:p>
        </p:txBody>
      </p:sp>
    </p:spTree>
  </p:cSld>
  <p:clrMapOvr>
    <a:masterClrMapping/>
  </p:clrMapOvr>
  <p:transition advTm="55717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 descr="Image result for mongolian nomads">
            <a:extLst>
              <a:ext uri="{FF2B5EF4-FFF2-40B4-BE49-F238E27FC236}">
                <a16:creationId xmlns:a16="http://schemas.microsoft.com/office/drawing/2014/main" id="{AF786752-BA1F-4735-9D9E-2083C004FC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84313"/>
            <a:ext cx="9144000" cy="3600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21" name="Text Box 5">
            <a:extLst>
              <a:ext uri="{FF2B5EF4-FFF2-40B4-BE49-F238E27FC236}">
                <a16:creationId xmlns:a16="http://schemas.microsoft.com/office/drawing/2014/main" id="{BB49E333-0259-4EBA-AB89-FC6A04B605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445125"/>
            <a:ext cx="9144000" cy="1004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altLang="en-US">
                <a:solidFill>
                  <a:srgbClr val="FF9900"/>
                </a:solidFill>
              </a:rPr>
              <a:t>Nomads in Mongolia</a:t>
            </a:r>
          </a:p>
          <a:p>
            <a:pPr algn="ctr">
              <a:spcBef>
                <a:spcPct val="50000"/>
              </a:spcBef>
            </a:pPr>
            <a:r>
              <a:rPr lang="en-GB" altLang="en-US">
                <a:solidFill>
                  <a:srgbClr val="FF9900"/>
                </a:solidFill>
              </a:rPr>
              <a:t>More than 50% of population moved to the capital about a decade ago</a:t>
            </a:r>
          </a:p>
        </p:txBody>
      </p:sp>
    </p:spTree>
  </p:cSld>
  <p:clrMapOvr>
    <a:masterClrMapping/>
  </p:clrMapOvr>
  <p:transition advTm="112989">
    <p:fade/>
  </p:transition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7247</TotalTime>
  <Words>1336</Words>
  <Application>Microsoft Office PowerPoint</Application>
  <PresentationFormat>On-screen Show (4:3)</PresentationFormat>
  <Paragraphs>50</Paragraphs>
  <Slides>25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8" baseType="lpstr">
      <vt:lpstr>Arial</vt:lpstr>
      <vt:lpstr>Calibri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HP</dc:creator>
  <cp:lastModifiedBy>Richard Down</cp:lastModifiedBy>
  <cp:revision>19</cp:revision>
  <dcterms:created xsi:type="dcterms:W3CDTF">2019-11-22T16:40:27Z</dcterms:created>
  <dcterms:modified xsi:type="dcterms:W3CDTF">2019-12-01T17:52:48Z</dcterms:modified>
</cp:coreProperties>
</file>